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26FC-A572-4DCE-9119-D6C57ED7C9EB}" type="datetimeFigureOut">
              <a:rPr lang="en-US" smtClean="0"/>
              <a:t>11/30/2011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EF55-1352-464E-A2E2-D2C279DB670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26FC-A572-4DCE-9119-D6C57ED7C9EB}" type="datetimeFigureOut">
              <a:rPr lang="en-US" smtClean="0"/>
              <a:t>11/30/2011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EF55-1352-464E-A2E2-D2C279DB670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26FC-A572-4DCE-9119-D6C57ED7C9EB}" type="datetimeFigureOut">
              <a:rPr lang="en-US" smtClean="0"/>
              <a:t>11/30/2011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EF55-1352-464E-A2E2-D2C279DB670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26FC-A572-4DCE-9119-D6C57ED7C9EB}" type="datetimeFigureOut">
              <a:rPr lang="en-US" smtClean="0"/>
              <a:t>11/30/2011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EF55-1352-464E-A2E2-D2C279DB670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26FC-A572-4DCE-9119-D6C57ED7C9EB}" type="datetimeFigureOut">
              <a:rPr lang="en-US" smtClean="0"/>
              <a:t>11/30/2011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EF55-1352-464E-A2E2-D2C279DB670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26FC-A572-4DCE-9119-D6C57ED7C9EB}" type="datetimeFigureOut">
              <a:rPr lang="en-US" smtClean="0"/>
              <a:t>11/30/2011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EF55-1352-464E-A2E2-D2C279DB670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26FC-A572-4DCE-9119-D6C57ED7C9EB}" type="datetimeFigureOut">
              <a:rPr lang="en-US" smtClean="0"/>
              <a:t>11/30/2011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EF55-1352-464E-A2E2-D2C279DB670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26FC-A572-4DCE-9119-D6C57ED7C9EB}" type="datetimeFigureOut">
              <a:rPr lang="en-US" smtClean="0"/>
              <a:t>11/30/2011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EF55-1352-464E-A2E2-D2C279DB670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26FC-A572-4DCE-9119-D6C57ED7C9EB}" type="datetimeFigureOut">
              <a:rPr lang="en-US" smtClean="0"/>
              <a:t>11/30/2011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EF55-1352-464E-A2E2-D2C279DB670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26FC-A572-4DCE-9119-D6C57ED7C9EB}" type="datetimeFigureOut">
              <a:rPr lang="en-US" smtClean="0"/>
              <a:t>11/30/2011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EF55-1352-464E-A2E2-D2C279DB670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926FC-A572-4DCE-9119-D6C57ED7C9EB}" type="datetimeFigureOut">
              <a:rPr lang="en-US" smtClean="0"/>
              <a:t>11/30/2011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CEF55-1352-464E-A2E2-D2C279DB670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2926FC-A572-4DCE-9119-D6C57ED7C9EB}" type="datetimeFigureOut">
              <a:rPr lang="en-US" smtClean="0"/>
              <a:t>11/30/2011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CEF55-1352-464E-A2E2-D2C279DB670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Rangers Apprentice Book 3</a:t>
            </a:r>
            <a:br>
              <a:rPr lang="en-US" dirty="0" smtClean="0"/>
            </a:br>
            <a:r>
              <a:rPr lang="en-US" dirty="0" smtClean="0"/>
              <a:t>The ICE Bound land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John Flanagan</a:t>
            </a:r>
          </a:p>
          <a:p>
            <a:r>
              <a:rPr lang="en-US" dirty="0" smtClean="0"/>
              <a:t>THIS BY ZACH H.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genre of this book is fiction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n>
                  <a:solidFill>
                    <a:srgbClr val="0000FF"/>
                  </a:solidFill>
                </a:ln>
              </a:rPr>
              <a:t>This book is a serious  rescue novel for will and the princess which are sold into slavery.  The try to escape. Their captor Eric helps them.  The recue party are in Picta.</a:t>
            </a:r>
            <a:endParaRPr lang="en-US" dirty="0">
              <a:ln>
                <a:solidFill>
                  <a:srgbClr val="0000FF"/>
                </a:solidFill>
              </a:ln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5-Point Star 3"/>
          <p:cNvSpPr/>
          <p:nvPr/>
        </p:nvSpPr>
        <p:spPr>
          <a:xfrm>
            <a:off x="1676400" y="1752600"/>
            <a:ext cx="3886200" cy="3733800"/>
          </a:xfrm>
          <a:prstGeom prst="star5">
            <a:avLst>
              <a:gd name="adj" fmla="val 21136"/>
              <a:gd name="hf" fmla="val 105146"/>
              <a:gd name="vf" fmla="val 11055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recommend this to my dad.  Because he just loves this series.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4" name="Content Placeholder 3" descr="bbo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62200"/>
            <a:ext cx="4954059" cy="3715544"/>
          </a:xfrm>
        </p:spPr>
      </p:pic>
      <p:pic>
        <p:nvPicPr>
          <p:cNvPr id="5" name="Picture 4" descr="book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1143000"/>
            <a:ext cx="3276600" cy="55223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I would ask Eric </a:t>
            </a:r>
            <a:r>
              <a:rPr lang="en-US" dirty="0"/>
              <a:t> </a:t>
            </a:r>
            <a:r>
              <a:rPr lang="en-US" dirty="0" smtClean="0"/>
              <a:t>why did he help them?</a:t>
            </a:r>
          </a:p>
          <a:p>
            <a:pPr>
              <a:buNone/>
            </a:pPr>
            <a:r>
              <a:rPr lang="en-US" dirty="0" smtClean="0"/>
              <a:t>`	My favorite part was </a:t>
            </a:r>
            <a:r>
              <a:rPr lang="en-US" smtClean="0"/>
              <a:t>the storm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74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Rangers Apprentice Book 3 The ICE Bound land</vt:lpstr>
      <vt:lpstr>Genre</vt:lpstr>
      <vt:lpstr>Summary </vt:lpstr>
      <vt:lpstr>recommendation</vt:lpstr>
      <vt:lpstr>Pictures</vt:lpstr>
      <vt:lpstr>bonus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Rangers Apprentice Book 3 The ICE Bound land</dc:title>
  <dc:creator>Chris Hafner</dc:creator>
  <cp:lastModifiedBy>Chris Hafner</cp:lastModifiedBy>
  <cp:revision>2</cp:revision>
  <dcterms:created xsi:type="dcterms:W3CDTF">2011-11-30T23:47:56Z</dcterms:created>
  <dcterms:modified xsi:type="dcterms:W3CDTF">2011-12-01T00:09:43Z</dcterms:modified>
</cp:coreProperties>
</file>